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1"/>
  </p:notesMasterIdLst>
  <p:sldIdLst>
    <p:sldId id="257" r:id="rId2"/>
    <p:sldId id="258" r:id="rId3"/>
    <p:sldId id="292" r:id="rId4"/>
    <p:sldId id="259" r:id="rId5"/>
    <p:sldId id="289" r:id="rId6"/>
    <p:sldId id="293" r:id="rId7"/>
    <p:sldId id="281" r:id="rId8"/>
    <p:sldId id="294" r:id="rId9"/>
    <p:sldId id="278" r:id="rId10"/>
    <p:sldId id="269" r:id="rId11"/>
    <p:sldId id="288" r:id="rId12"/>
    <p:sldId id="263" r:id="rId13"/>
    <p:sldId id="273" r:id="rId14"/>
    <p:sldId id="295" r:id="rId15"/>
    <p:sldId id="296" r:id="rId16"/>
    <p:sldId id="264" r:id="rId17"/>
    <p:sldId id="270" r:id="rId18"/>
    <p:sldId id="287" r:id="rId19"/>
    <p:sldId id="266" r:id="rId20"/>
    <p:sldId id="284" r:id="rId21"/>
    <p:sldId id="286" r:id="rId22"/>
    <p:sldId id="275" r:id="rId23"/>
    <p:sldId id="274" r:id="rId24"/>
    <p:sldId id="276" r:id="rId25"/>
    <p:sldId id="277" r:id="rId26"/>
    <p:sldId id="285" r:id="rId27"/>
    <p:sldId id="291" r:id="rId28"/>
    <p:sldId id="297" r:id="rId29"/>
    <p:sldId id="283" r:id="rId30"/>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78"/>
    <p:restoredTop sz="94153"/>
  </p:normalViewPr>
  <p:slideViewPr>
    <p:cSldViewPr snapToGrid="0" snapToObjects="1">
      <p:cViewPr>
        <p:scale>
          <a:sx n="133" d="100"/>
          <a:sy n="133" d="100"/>
        </p:scale>
        <p:origin x="1232" y="-1080"/>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5/29/23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878515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1633959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DONE</a:t>
            </a:r>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3413762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22</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23</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24</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25</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26</a:t>
            </a:fld>
            <a:endParaRPr lang="en-US"/>
          </a:p>
        </p:txBody>
      </p:sp>
    </p:spTree>
    <p:extLst>
      <p:ext uri="{BB962C8B-B14F-4D97-AF65-F5344CB8AC3E}">
        <p14:creationId xmlns:p14="http://schemas.microsoft.com/office/powerpoint/2010/main" val="3542353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27</a:t>
            </a:fld>
            <a:endParaRPr lang="en-US"/>
          </a:p>
        </p:txBody>
      </p:sp>
    </p:spTree>
    <p:extLst>
      <p:ext uri="{BB962C8B-B14F-4D97-AF65-F5344CB8AC3E}">
        <p14:creationId xmlns:p14="http://schemas.microsoft.com/office/powerpoint/2010/main" val="1982123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28</a:t>
            </a:fld>
            <a:endParaRPr lang="en-US"/>
          </a:p>
        </p:txBody>
      </p:sp>
    </p:spTree>
    <p:extLst>
      <p:ext uri="{BB962C8B-B14F-4D97-AF65-F5344CB8AC3E}">
        <p14:creationId xmlns:p14="http://schemas.microsoft.com/office/powerpoint/2010/main" val="3975832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29</a:t>
            </a:fld>
            <a:endParaRPr lang="en-US"/>
          </a:p>
        </p:txBody>
      </p:sp>
    </p:spTree>
    <p:extLst>
      <p:ext uri="{BB962C8B-B14F-4D97-AF65-F5344CB8AC3E}">
        <p14:creationId xmlns:p14="http://schemas.microsoft.com/office/powerpoint/2010/main" val="644918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2892354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4073392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402320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3024190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5/29/23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8.png"/><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19.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17.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19.png"/><Relationship Id="rId18" Type="http://schemas.openxmlformats.org/officeDocument/2006/relationships/image" Target="../media/image62.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18.png"/><Relationship Id="rId17" Type="http://schemas.openxmlformats.org/officeDocument/2006/relationships/image" Target="../media/image61.png"/><Relationship Id="rId2" Type="http://schemas.openxmlformats.org/officeDocument/2006/relationships/notesSlide" Target="../notesSlides/notesSlide13.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17.png"/><Relationship Id="rId10" Type="http://schemas.openxmlformats.org/officeDocument/2006/relationships/image" Target="../media/image58.png"/><Relationship Id="rId19" Type="http://schemas.openxmlformats.org/officeDocument/2006/relationships/image" Target="../media/image63.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4.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20.png"/><Relationship Id="rId4" Type="http://schemas.openxmlformats.org/officeDocument/2006/relationships/image" Target="../media/image65.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17.png"/><Relationship Id="rId12"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68.png"/><Relationship Id="rId5" Type="http://schemas.openxmlformats.org/officeDocument/2006/relationships/image" Target="../media/image66.png"/><Relationship Id="rId10" Type="http://schemas.openxmlformats.org/officeDocument/2006/relationships/image" Target="../media/image20.png"/><Relationship Id="rId4" Type="http://schemas.openxmlformats.org/officeDocument/2006/relationships/image" Target="../media/image65.png"/><Relationship Id="rId9" Type="http://schemas.openxmlformats.org/officeDocument/2006/relationships/image" Target="../media/image19.png"/><Relationship Id="rId1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20.png"/><Relationship Id="rId5" Type="http://schemas.openxmlformats.org/officeDocument/2006/relationships/image" Target="../media/image82.png"/><Relationship Id="rId15" Type="http://schemas.openxmlformats.org/officeDocument/2006/relationships/image" Target="../media/image88.png"/><Relationship Id="rId10" Type="http://schemas.openxmlformats.org/officeDocument/2006/relationships/image" Target="../media/image19.png"/><Relationship Id="rId4" Type="http://schemas.openxmlformats.org/officeDocument/2006/relationships/image" Target="../media/image81.png"/><Relationship Id="rId9" Type="http://schemas.openxmlformats.org/officeDocument/2006/relationships/image" Target="../media/image18.png"/><Relationship Id="rId14" Type="http://schemas.openxmlformats.org/officeDocument/2006/relationships/image" Target="../media/image87.png"/></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20.png"/><Relationship Id="rId5" Type="http://schemas.openxmlformats.org/officeDocument/2006/relationships/image" Target="../media/image82.png"/><Relationship Id="rId15" Type="http://schemas.openxmlformats.org/officeDocument/2006/relationships/image" Target="../media/image88.png"/><Relationship Id="rId10" Type="http://schemas.openxmlformats.org/officeDocument/2006/relationships/image" Target="../media/image19.png"/><Relationship Id="rId4" Type="http://schemas.openxmlformats.org/officeDocument/2006/relationships/image" Target="../media/image81.png"/><Relationship Id="rId9" Type="http://schemas.openxmlformats.org/officeDocument/2006/relationships/image" Target="../media/image18.png"/><Relationship Id="rId14" Type="http://schemas.openxmlformats.org/officeDocument/2006/relationships/image" Target="../media/image87.png"/></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19.pn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17.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1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20.png"/><Relationship Id="rId5" Type="http://schemas.openxmlformats.org/officeDocument/2006/relationships/image" Target="../media/image30.png"/><Relationship Id="rId10"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20.png"/><Relationship Id="rId5" Type="http://schemas.openxmlformats.org/officeDocument/2006/relationships/image" Target="../media/image30.png"/><Relationship Id="rId15" Type="http://schemas.openxmlformats.org/officeDocument/2006/relationships/image" Target="../media/image36.png"/><Relationship Id="rId10"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image" Target="../media/image18.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7.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20.png"/><Relationship Id="rId4" Type="http://schemas.openxmlformats.org/officeDocument/2006/relationships/image" Target="../media/image38.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17.png"/><Relationship Id="rId12"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1.png"/><Relationship Id="rId5" Type="http://schemas.openxmlformats.org/officeDocument/2006/relationships/image" Target="../media/image39.png"/><Relationship Id="rId10" Type="http://schemas.openxmlformats.org/officeDocument/2006/relationships/image" Target="../media/image20.png"/><Relationship Id="rId4" Type="http://schemas.openxmlformats.org/officeDocument/2006/relationships/image" Target="../media/image38.png"/><Relationship Id="rId9" Type="http://schemas.openxmlformats.org/officeDocument/2006/relationships/image" Target="../media/image1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707562"/>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8"/>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8"/>
                    <a:ext cx="604546"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3" y="6761775"/>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17441"/>
                    <a:ext cx="62800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4"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519035" y="6225095"/>
            <a:ext cx="3125036" cy="26715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1"/>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303482"/>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274820"/>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85086"/>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519035" y="6225095"/>
            <a:ext cx="3125036" cy="26715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1"/>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303482"/>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274820"/>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85086"/>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text, diagram, screenshot, line&#10;&#10;Description automatically generated">
            <a:extLst>
              <a:ext uri="{FF2B5EF4-FFF2-40B4-BE49-F238E27FC236}">
                <a16:creationId xmlns:a16="http://schemas.microsoft.com/office/drawing/2014/main" id="{259543AB-0606-5FFA-3456-FE41F19E9205}"/>
              </a:ext>
            </a:extLst>
          </p:cNvPr>
          <p:cNvPicPr>
            <a:picLocks noChangeAspect="1"/>
          </p:cNvPicPr>
          <p:nvPr/>
        </p:nvPicPr>
        <p:blipFill rotWithShape="1">
          <a:blip r:embed="rId16"/>
          <a:srcRect l="40714" t="80825" r="11508" b="15425"/>
          <a:stretch/>
        </p:blipFill>
        <p:spPr>
          <a:xfrm>
            <a:off x="4522075" y="2907175"/>
            <a:ext cx="1442594" cy="113215"/>
          </a:xfrm>
          <a:prstGeom prst="rect">
            <a:avLst/>
          </a:prstGeom>
        </p:spPr>
      </p:pic>
      <p:pic>
        <p:nvPicPr>
          <p:cNvPr id="16" name="Picture 15" descr="A picture containing text, diagram, screenshot, line&#10;&#10;Description automatically generated">
            <a:extLst>
              <a:ext uri="{FF2B5EF4-FFF2-40B4-BE49-F238E27FC236}">
                <a16:creationId xmlns:a16="http://schemas.microsoft.com/office/drawing/2014/main" id="{7F20132D-6BE9-2788-7079-A106BCE94BB8}"/>
              </a:ext>
            </a:extLst>
          </p:cNvPr>
          <p:cNvPicPr>
            <a:picLocks noChangeAspect="1"/>
          </p:cNvPicPr>
          <p:nvPr/>
        </p:nvPicPr>
        <p:blipFill rotWithShape="1">
          <a:blip r:embed="rId17"/>
          <a:srcRect l="43085" t="81250" r="12523" b="15512"/>
          <a:stretch/>
        </p:blipFill>
        <p:spPr>
          <a:xfrm>
            <a:off x="1625056" y="5752611"/>
            <a:ext cx="1340363" cy="97749"/>
          </a:xfrm>
          <a:prstGeom prst="rect">
            <a:avLst/>
          </a:prstGeom>
        </p:spPr>
      </p:pic>
      <p:pic>
        <p:nvPicPr>
          <p:cNvPr id="18" name="Picture 17" descr="A picture containing text, diagram, screenshot, line&#10;&#10;Description automatically generated">
            <a:extLst>
              <a:ext uri="{FF2B5EF4-FFF2-40B4-BE49-F238E27FC236}">
                <a16:creationId xmlns:a16="http://schemas.microsoft.com/office/drawing/2014/main" id="{01FCD94B-5F14-F3FA-1D1F-95D741B88840}"/>
              </a:ext>
            </a:extLst>
          </p:cNvPr>
          <p:cNvPicPr>
            <a:picLocks noChangeAspect="1"/>
          </p:cNvPicPr>
          <p:nvPr/>
        </p:nvPicPr>
        <p:blipFill rotWithShape="1">
          <a:blip r:embed="rId18"/>
          <a:srcRect l="41229" t="80287" r="12122" b="15356"/>
          <a:stretch/>
        </p:blipFill>
        <p:spPr>
          <a:xfrm>
            <a:off x="4576263" y="5686968"/>
            <a:ext cx="1408518" cy="131558"/>
          </a:xfrm>
          <a:prstGeom prst="rect">
            <a:avLst/>
          </a:prstGeom>
        </p:spPr>
      </p:pic>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9"/>
          <a:srcRect l="41057" t="80706" r="12293" b="14967"/>
          <a:stretch/>
        </p:blipFill>
        <p:spPr>
          <a:xfrm>
            <a:off x="1566775" y="2929375"/>
            <a:ext cx="1408517" cy="130630"/>
          </a:xfrm>
          <a:prstGeom prst="rect">
            <a:avLst/>
          </a:prstGeom>
        </p:spPr>
      </p:pic>
    </p:spTree>
    <p:extLst>
      <p:ext uri="{BB962C8B-B14F-4D97-AF65-F5344CB8AC3E}">
        <p14:creationId xmlns:p14="http://schemas.microsoft.com/office/powerpoint/2010/main" val="3264714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Tree>
    <p:extLst>
      <p:ext uri="{BB962C8B-B14F-4D97-AF65-F5344CB8AC3E}">
        <p14:creationId xmlns:p14="http://schemas.microsoft.com/office/powerpoint/2010/main" val="315377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473788" y="790700"/>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pic>
        <p:nvPicPr>
          <p:cNvPr id="3" name="Picture 2" descr="A picture containing text, diagram, line, plot&#10;&#10;Description automatically generated">
            <a:extLst>
              <a:ext uri="{FF2B5EF4-FFF2-40B4-BE49-F238E27FC236}">
                <a16:creationId xmlns:a16="http://schemas.microsoft.com/office/drawing/2014/main" id="{14544C00-78DD-22DA-7B14-453BEBF1FFF7}"/>
              </a:ext>
            </a:extLst>
          </p:cNvPr>
          <p:cNvPicPr>
            <a:picLocks noChangeAspect="1"/>
          </p:cNvPicPr>
          <p:nvPr/>
        </p:nvPicPr>
        <p:blipFill rotWithShape="1">
          <a:blip r:embed="rId11"/>
          <a:srcRect l="70022" t="15106" r="13060" b="80719"/>
          <a:stretch/>
        </p:blipFill>
        <p:spPr>
          <a:xfrm>
            <a:off x="5692195" y="2993825"/>
            <a:ext cx="526473" cy="129928"/>
          </a:xfrm>
          <a:prstGeom prst="rect">
            <a:avLst/>
          </a:prstGeom>
        </p:spPr>
      </p:pic>
      <p:pic>
        <p:nvPicPr>
          <p:cNvPr id="6" name="Picture 5" descr="A picture containing text, diagram, line, plot&#10;&#10;Description automatically generated">
            <a:extLst>
              <a:ext uri="{FF2B5EF4-FFF2-40B4-BE49-F238E27FC236}">
                <a16:creationId xmlns:a16="http://schemas.microsoft.com/office/drawing/2014/main" id="{5EFA6451-FF09-680A-E355-4AC7CE25FC05}"/>
              </a:ext>
            </a:extLst>
          </p:cNvPr>
          <p:cNvPicPr>
            <a:picLocks noChangeAspect="1"/>
          </p:cNvPicPr>
          <p:nvPr/>
        </p:nvPicPr>
        <p:blipFill rotWithShape="1">
          <a:blip r:embed="rId12"/>
          <a:srcRect l="70227" t="14248" r="12592" b="81078"/>
          <a:stretch/>
        </p:blipFill>
        <p:spPr>
          <a:xfrm>
            <a:off x="2562323" y="3928199"/>
            <a:ext cx="534674" cy="145472"/>
          </a:xfrm>
          <a:prstGeom prst="rect">
            <a:avLst/>
          </a:prstGeom>
        </p:spPr>
      </p:pic>
      <p:pic>
        <p:nvPicPr>
          <p:cNvPr id="11" name="Picture 10" descr="A picture containing text, diagram, line, plot&#10;&#10;Description automatically generated">
            <a:extLst>
              <a:ext uri="{FF2B5EF4-FFF2-40B4-BE49-F238E27FC236}">
                <a16:creationId xmlns:a16="http://schemas.microsoft.com/office/drawing/2014/main" id="{41B56097-4D23-4C82-F5C7-513C0BF57E3D}"/>
              </a:ext>
            </a:extLst>
          </p:cNvPr>
          <p:cNvPicPr>
            <a:picLocks noChangeAspect="1"/>
          </p:cNvPicPr>
          <p:nvPr/>
        </p:nvPicPr>
        <p:blipFill rotWithShape="1">
          <a:blip r:embed="rId13"/>
          <a:srcRect l="70283" t="14512" r="13021" b="80813"/>
          <a:stretch/>
        </p:blipFill>
        <p:spPr>
          <a:xfrm>
            <a:off x="5769440" y="3922469"/>
            <a:ext cx="519546" cy="145473"/>
          </a:xfrm>
          <a:prstGeom prst="rect">
            <a:avLst/>
          </a:prstGeom>
        </p:spPr>
      </p:pic>
      <p:pic>
        <p:nvPicPr>
          <p:cNvPr id="13" name="Picture 12" descr="A picture containing text, diagram, line, plot&#10;&#10;Description automatically generated">
            <a:extLst>
              <a:ext uri="{FF2B5EF4-FFF2-40B4-BE49-F238E27FC236}">
                <a16:creationId xmlns:a16="http://schemas.microsoft.com/office/drawing/2014/main" id="{3AC35493-6CB0-2C25-B0EE-239D6E3E3CE5}"/>
              </a:ext>
            </a:extLst>
          </p:cNvPr>
          <p:cNvPicPr>
            <a:picLocks noChangeAspect="1"/>
          </p:cNvPicPr>
          <p:nvPr/>
        </p:nvPicPr>
        <p:blipFill rotWithShape="1">
          <a:blip r:embed="rId14"/>
          <a:srcRect l="67944" t="14685" r="12677" b="80582"/>
          <a:stretch/>
        </p:blipFill>
        <p:spPr>
          <a:xfrm>
            <a:off x="2499226" y="2978587"/>
            <a:ext cx="603062" cy="147286"/>
          </a:xfrm>
          <a:prstGeom prst="rect">
            <a:avLst/>
          </a:prstGeom>
        </p:spPr>
      </p:pic>
    </p:spTree>
    <p:extLst>
      <p:ext uri="{BB962C8B-B14F-4D97-AF65-F5344CB8AC3E}">
        <p14:creationId xmlns:p14="http://schemas.microsoft.com/office/powerpoint/2010/main" val="1461343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7031041" cy="5784313"/>
              <a:chOff x="6411" y="2201332"/>
              <a:chExt cx="7558633"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3" y="26857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3" y="3707562"/>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3" y="4726587"/>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79" y="5715867"/>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6" y="6744298"/>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4" y="4340848"/>
                <a:ext cx="839015"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112543" y="4327795"/>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2" y="5136999"/>
                <a:ext cx="936212"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120499" y="5146090"/>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2306863" y="3232650"/>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5917330" y="3234056"/>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2330479" y="622704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5950453" y="6221458"/>
            <a:ext cx="555028" cy="155171"/>
          </a:xfrm>
          <a:prstGeom prst="rect">
            <a:avLst/>
          </a:prstGeom>
        </p:spPr>
      </p:pic>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4152725" y="1040470"/>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15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35004" y="3554074"/>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435005" y="477443"/>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3389267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 name="Picture 43" descr="A picture containing text, diagram, line, screenshot&#10;&#10;Description automatically generated">
            <a:extLst>
              <a:ext uri="{FF2B5EF4-FFF2-40B4-BE49-F238E27FC236}">
                <a16:creationId xmlns:a16="http://schemas.microsoft.com/office/drawing/2014/main" id="{3E820772-2ADB-E1A9-9531-04CA05C794D8}"/>
              </a:ext>
            </a:extLst>
          </p:cNvPr>
          <p:cNvPicPr>
            <a:picLocks noChangeAspect="1"/>
          </p:cNvPicPr>
          <p:nvPr/>
        </p:nvPicPr>
        <p:blipFill>
          <a:blip r:embed="rId3"/>
          <a:stretch>
            <a:fillRect/>
          </a:stretch>
        </p:blipFill>
        <p:spPr>
          <a:xfrm>
            <a:off x="107381" y="757937"/>
            <a:ext cx="2667971" cy="2667971"/>
          </a:xfrm>
          <a:prstGeom prst="rect">
            <a:avLst/>
          </a:prstGeom>
        </p:spPr>
      </p:pic>
      <p:pic>
        <p:nvPicPr>
          <p:cNvPr id="46" name="Picture 45" descr="A picture containing text, diagram, line, screenshot&#10;&#10;Description automatically generated">
            <a:extLst>
              <a:ext uri="{FF2B5EF4-FFF2-40B4-BE49-F238E27FC236}">
                <a16:creationId xmlns:a16="http://schemas.microsoft.com/office/drawing/2014/main" id="{166F33BD-57F6-C904-A9C2-FBD74F29BAF3}"/>
              </a:ext>
            </a:extLst>
          </p:cNvPr>
          <p:cNvPicPr>
            <a:picLocks noChangeAspect="1"/>
          </p:cNvPicPr>
          <p:nvPr/>
        </p:nvPicPr>
        <p:blipFill rotWithShape="1">
          <a:blip r:embed="rId4"/>
          <a:srcRect l="11812"/>
          <a:stretch/>
        </p:blipFill>
        <p:spPr>
          <a:xfrm>
            <a:off x="2601879" y="757936"/>
            <a:ext cx="2352822" cy="2667971"/>
          </a:xfrm>
          <a:prstGeom prst="rect">
            <a:avLst/>
          </a:prstGeom>
        </p:spPr>
      </p:pic>
      <p:pic>
        <p:nvPicPr>
          <p:cNvPr id="48" name="Picture 47" descr="A picture containing diagram, text, line, screenshot&#10;&#10;Description automatically generated">
            <a:extLst>
              <a:ext uri="{FF2B5EF4-FFF2-40B4-BE49-F238E27FC236}">
                <a16:creationId xmlns:a16="http://schemas.microsoft.com/office/drawing/2014/main" id="{7B4ECE90-399A-D9AC-06FD-39FA3160E9BB}"/>
              </a:ext>
            </a:extLst>
          </p:cNvPr>
          <p:cNvPicPr>
            <a:picLocks noChangeAspect="1"/>
          </p:cNvPicPr>
          <p:nvPr/>
        </p:nvPicPr>
        <p:blipFill rotWithShape="1">
          <a:blip r:embed="rId5"/>
          <a:srcRect l="11812"/>
          <a:stretch/>
        </p:blipFill>
        <p:spPr>
          <a:xfrm>
            <a:off x="4790635" y="757936"/>
            <a:ext cx="2352822" cy="2667971"/>
          </a:xfrm>
          <a:prstGeom prst="rect">
            <a:avLst/>
          </a:prstGeom>
        </p:spPr>
      </p:pic>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6"/>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7"/>
          <a:srcRect l="11453"/>
          <a:stretch/>
        </p:blipFill>
        <p:spPr>
          <a:xfrm>
            <a:off x="2634738" y="3286205"/>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8"/>
          <a:srcRect l="11453"/>
          <a:stretch/>
        </p:blipFill>
        <p:spPr>
          <a:xfrm>
            <a:off x="4823494" y="3289674"/>
            <a:ext cx="2362400" cy="2667971"/>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5039575"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a:blip r:embed="rId13"/>
          <a:stretch>
            <a:fillRect/>
          </a:stretch>
        </p:blipFill>
        <p:spPr>
          <a:xfrm>
            <a:off x="107379" y="6056442"/>
            <a:ext cx="2667971" cy="2667971"/>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a:blip r:embed="rId14"/>
          <a:stretch>
            <a:fillRect/>
          </a:stretch>
        </p:blipFill>
        <p:spPr>
          <a:xfrm>
            <a:off x="2501541" y="6158707"/>
            <a:ext cx="2667971" cy="2667971"/>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a:blip r:embed="rId15"/>
          <a:stretch>
            <a:fillRect/>
          </a:stretch>
        </p:blipFill>
        <p:spPr>
          <a:xfrm>
            <a:off x="5169512" y="6158706"/>
            <a:ext cx="2667971" cy="2667971"/>
          </a:xfrm>
          <a:prstGeom prst="rect">
            <a:avLst/>
          </a:prstGeom>
        </p:spPr>
      </p:pic>
    </p:spTree>
    <p:extLst>
      <p:ext uri="{BB962C8B-B14F-4D97-AF65-F5344CB8AC3E}">
        <p14:creationId xmlns:p14="http://schemas.microsoft.com/office/powerpoint/2010/main" val="121092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4" name="Picture 43" descr="A picture containing text, diagram, line, screenshot&#10;&#10;Description automatically generated">
            <a:extLst>
              <a:ext uri="{FF2B5EF4-FFF2-40B4-BE49-F238E27FC236}">
                <a16:creationId xmlns:a16="http://schemas.microsoft.com/office/drawing/2014/main" id="{3E820772-2ADB-E1A9-9531-04CA05C794D8}"/>
              </a:ext>
            </a:extLst>
          </p:cNvPr>
          <p:cNvPicPr>
            <a:picLocks noChangeAspect="1"/>
          </p:cNvPicPr>
          <p:nvPr/>
        </p:nvPicPr>
        <p:blipFill>
          <a:blip r:embed="rId3"/>
          <a:stretch>
            <a:fillRect/>
          </a:stretch>
        </p:blipFill>
        <p:spPr>
          <a:xfrm>
            <a:off x="107381" y="757937"/>
            <a:ext cx="2667971" cy="2667971"/>
          </a:xfrm>
          <a:prstGeom prst="rect">
            <a:avLst/>
          </a:prstGeom>
        </p:spPr>
      </p:pic>
      <p:pic>
        <p:nvPicPr>
          <p:cNvPr id="46" name="Picture 45" descr="A picture containing text, diagram, line, screenshot&#10;&#10;Description automatically generated">
            <a:extLst>
              <a:ext uri="{FF2B5EF4-FFF2-40B4-BE49-F238E27FC236}">
                <a16:creationId xmlns:a16="http://schemas.microsoft.com/office/drawing/2014/main" id="{166F33BD-57F6-C904-A9C2-FBD74F29BAF3}"/>
              </a:ext>
            </a:extLst>
          </p:cNvPr>
          <p:cNvPicPr>
            <a:picLocks noChangeAspect="1"/>
          </p:cNvPicPr>
          <p:nvPr/>
        </p:nvPicPr>
        <p:blipFill rotWithShape="1">
          <a:blip r:embed="rId4"/>
          <a:srcRect l="11812"/>
          <a:stretch/>
        </p:blipFill>
        <p:spPr>
          <a:xfrm>
            <a:off x="2601879" y="757936"/>
            <a:ext cx="2352822" cy="2667971"/>
          </a:xfrm>
          <a:prstGeom prst="rect">
            <a:avLst/>
          </a:prstGeom>
        </p:spPr>
      </p:pic>
      <p:pic>
        <p:nvPicPr>
          <p:cNvPr id="48" name="Picture 47" descr="A picture containing diagram, text, line, screenshot&#10;&#10;Description automatically generated">
            <a:extLst>
              <a:ext uri="{FF2B5EF4-FFF2-40B4-BE49-F238E27FC236}">
                <a16:creationId xmlns:a16="http://schemas.microsoft.com/office/drawing/2014/main" id="{7B4ECE90-399A-D9AC-06FD-39FA3160E9BB}"/>
              </a:ext>
            </a:extLst>
          </p:cNvPr>
          <p:cNvPicPr>
            <a:picLocks noChangeAspect="1"/>
          </p:cNvPicPr>
          <p:nvPr/>
        </p:nvPicPr>
        <p:blipFill rotWithShape="1">
          <a:blip r:embed="rId5"/>
          <a:srcRect l="11812"/>
          <a:stretch/>
        </p:blipFill>
        <p:spPr>
          <a:xfrm>
            <a:off x="4790635" y="757936"/>
            <a:ext cx="2352822" cy="2667971"/>
          </a:xfrm>
          <a:prstGeom prst="rect">
            <a:avLst/>
          </a:prstGeom>
        </p:spPr>
      </p:pic>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6"/>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7"/>
          <a:srcRect l="11453"/>
          <a:stretch/>
        </p:blipFill>
        <p:spPr>
          <a:xfrm>
            <a:off x="2594098" y="3286205"/>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8"/>
          <a:srcRect l="11453"/>
          <a:stretch/>
        </p:blipFill>
        <p:spPr>
          <a:xfrm>
            <a:off x="4823494" y="3289674"/>
            <a:ext cx="2362400" cy="2667971"/>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5039575"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rotWithShape="1">
          <a:blip r:embed="rId13"/>
          <a:srcRect l="24494" t="14408" r="32476" b="74084"/>
          <a:stretch/>
        </p:blipFill>
        <p:spPr>
          <a:xfrm>
            <a:off x="488419" y="3475777"/>
            <a:ext cx="1148005" cy="307026"/>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rotWithShape="1">
          <a:blip r:embed="rId14"/>
          <a:srcRect l="24568" t="13827" r="32403" b="74165"/>
          <a:stretch/>
        </p:blipFill>
        <p:spPr>
          <a:xfrm>
            <a:off x="2659865" y="3462430"/>
            <a:ext cx="1148006" cy="320373"/>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rotWithShape="1">
          <a:blip r:embed="rId15"/>
          <a:srcRect l="26266" t="13454" r="32559" b="74037"/>
          <a:stretch/>
        </p:blipFill>
        <p:spPr>
          <a:xfrm>
            <a:off x="4896939" y="3455755"/>
            <a:ext cx="1098513" cy="333722"/>
          </a:xfrm>
          <a:prstGeom prst="rect">
            <a:avLst/>
          </a:prstGeom>
        </p:spPr>
      </p:pic>
      <p:sp>
        <p:nvSpPr>
          <p:cNvPr id="2" name="TextBox 1">
            <a:extLst>
              <a:ext uri="{FF2B5EF4-FFF2-40B4-BE49-F238E27FC236}">
                <a16:creationId xmlns:a16="http://schemas.microsoft.com/office/drawing/2014/main" id="{A3A170AB-B549-26DE-F7C1-F26DAAC3820B}"/>
              </a:ext>
            </a:extLst>
          </p:cNvPr>
          <p:cNvSpPr txBox="1"/>
          <p:nvPr/>
        </p:nvSpPr>
        <p:spPr>
          <a:xfrm>
            <a:off x="92530" y="5930908"/>
            <a:ext cx="6455435"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11. Complete Ground Plane Linear Models. </a:t>
            </a:r>
            <a:r>
              <a:rPr lang="en-US" sz="900" dirty="0">
                <a:latin typeface="Arial" panose="020B0604020202020204" pitchFamily="34" charset="0"/>
                <a:cs typeface="Arial" panose="020B0604020202020204" pitchFamily="34" charset="0"/>
              </a:rPr>
              <a:t>A) Absolute value of the residuals from the verbal estimate linear models against the complete ground plane surface area for each stimulus (plotted for each viewing duration - 125, 250, and 1000 ms). B) Directional residual linear models (i.e., positive and negative residual models) per viewing duration reveal a diverging effect within the residuals wherein the positive residuals increase, and the negative residuals decrease with larger complete ground plane values.  </a:t>
            </a:r>
          </a:p>
        </p:txBody>
      </p:sp>
    </p:spTree>
    <p:extLst>
      <p:ext uri="{BB962C8B-B14F-4D97-AF65-F5344CB8AC3E}">
        <p14:creationId xmlns:p14="http://schemas.microsoft.com/office/powerpoint/2010/main" val="3346296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3"/>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4"/>
          <a:srcRect l="11453"/>
          <a:stretch/>
        </p:blipFill>
        <p:spPr>
          <a:xfrm>
            <a:off x="2647407" y="3296668"/>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5"/>
          <a:srcRect l="11453"/>
          <a:stretch/>
        </p:blipFill>
        <p:spPr>
          <a:xfrm>
            <a:off x="4881862" y="3289674"/>
            <a:ext cx="2362400" cy="2667971"/>
          </a:xfrm>
          <a:prstGeom prst="rect">
            <a:avLst/>
          </a:prstGeom>
        </p:spPr>
      </p:pic>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rotWithShape="1">
          <a:blip r:embed="rId6"/>
          <a:srcRect l="24494" t="14408" r="32476" b="74084"/>
          <a:stretch/>
        </p:blipFill>
        <p:spPr>
          <a:xfrm>
            <a:off x="488419" y="3475777"/>
            <a:ext cx="1148005" cy="307026"/>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rotWithShape="1">
          <a:blip r:embed="rId7"/>
          <a:srcRect l="24568" t="13827" r="32403" b="74165"/>
          <a:stretch/>
        </p:blipFill>
        <p:spPr>
          <a:xfrm>
            <a:off x="2722873" y="3431006"/>
            <a:ext cx="1148006" cy="320373"/>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rotWithShape="1">
          <a:blip r:embed="rId8"/>
          <a:srcRect l="26266" t="13454" r="32559" b="74037"/>
          <a:stretch/>
        </p:blipFill>
        <p:spPr>
          <a:xfrm>
            <a:off x="4955307" y="3455755"/>
            <a:ext cx="1098513" cy="333722"/>
          </a:xfrm>
          <a:prstGeom prst="rect">
            <a:avLst/>
          </a:prstGeom>
        </p:spPr>
      </p:pic>
      <p:sp>
        <p:nvSpPr>
          <p:cNvPr id="2" name="TextBox 1">
            <a:extLst>
              <a:ext uri="{FF2B5EF4-FFF2-40B4-BE49-F238E27FC236}">
                <a16:creationId xmlns:a16="http://schemas.microsoft.com/office/drawing/2014/main" id="{A3A170AB-B549-26DE-F7C1-F26DAAC3820B}"/>
              </a:ext>
            </a:extLst>
          </p:cNvPr>
          <p:cNvSpPr txBox="1"/>
          <p:nvPr/>
        </p:nvSpPr>
        <p:spPr>
          <a:xfrm>
            <a:off x="92530" y="593090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11. Complete Ground Plane Linear Models. </a:t>
            </a:r>
            <a:r>
              <a:rPr lang="en-US" sz="900" dirty="0">
                <a:latin typeface="Arial" panose="020B0604020202020204" pitchFamily="34" charset="0"/>
                <a:cs typeface="Arial" panose="020B0604020202020204" pitchFamily="34" charset="0"/>
              </a:rPr>
              <a:t>A) Absolute value of the residuals from the verbal estimate linear models against the complete ground plane surface area for each stimulus (plotted for each viewing duration - 125, 250, and 1000 ms). Residuals that were originally positive are plotted as open circles. Originally negative residuals are plotted as colored in circles. B) Directional residual linear models (i.e., positive and negative residual models) per viewing duration reveal a diverging effect within the residuals wherein the positive residuals increase, and the negative residuals decrease with larger complete ground plane values.  </a:t>
            </a:r>
          </a:p>
        </p:txBody>
      </p:sp>
      <p:pic>
        <p:nvPicPr>
          <p:cNvPr id="4" name="Picture 3" descr="A picture containing text, diagram, line&#10;&#10;Description automatically generated">
            <a:extLst>
              <a:ext uri="{FF2B5EF4-FFF2-40B4-BE49-F238E27FC236}">
                <a16:creationId xmlns:a16="http://schemas.microsoft.com/office/drawing/2014/main" id="{696268EB-6A19-8D7E-DF4C-265D62D4D1B8}"/>
              </a:ext>
            </a:extLst>
          </p:cNvPr>
          <p:cNvPicPr>
            <a:picLocks noChangeAspect="1"/>
          </p:cNvPicPr>
          <p:nvPr/>
        </p:nvPicPr>
        <p:blipFill>
          <a:blip r:embed="rId9"/>
          <a:stretch>
            <a:fillRect/>
          </a:stretch>
        </p:blipFill>
        <p:spPr>
          <a:xfrm>
            <a:off x="107380" y="689544"/>
            <a:ext cx="2614743" cy="2614743"/>
          </a:xfrm>
          <a:prstGeom prst="rect">
            <a:avLst/>
          </a:prstGeom>
        </p:spPr>
      </p:pic>
      <p:pic>
        <p:nvPicPr>
          <p:cNvPr id="6" name="Picture 5" descr="A picture containing text, diagram, line, map&#10;&#10;Description automatically generated">
            <a:extLst>
              <a:ext uri="{FF2B5EF4-FFF2-40B4-BE49-F238E27FC236}">
                <a16:creationId xmlns:a16="http://schemas.microsoft.com/office/drawing/2014/main" id="{7831BA46-0B8A-E8FC-75F1-A4934BF706B6}"/>
              </a:ext>
            </a:extLst>
          </p:cNvPr>
          <p:cNvPicPr>
            <a:picLocks noChangeAspect="1"/>
          </p:cNvPicPr>
          <p:nvPr/>
        </p:nvPicPr>
        <p:blipFill rotWithShape="1">
          <a:blip r:embed="rId10"/>
          <a:srcRect l="11985"/>
          <a:stretch/>
        </p:blipFill>
        <p:spPr>
          <a:xfrm>
            <a:off x="2647407" y="689546"/>
            <a:ext cx="2301359" cy="2614743"/>
          </a:xfrm>
          <a:prstGeom prst="rect">
            <a:avLst/>
          </a:prstGeom>
        </p:spPr>
      </p:pic>
      <p:pic>
        <p:nvPicPr>
          <p:cNvPr id="8" name="Picture 7" descr="A picture containing text, diagram, line, plot&#10;&#10;Description automatically generated">
            <a:extLst>
              <a:ext uri="{FF2B5EF4-FFF2-40B4-BE49-F238E27FC236}">
                <a16:creationId xmlns:a16="http://schemas.microsoft.com/office/drawing/2014/main" id="{D99557DF-7A8A-B375-904B-46696D1B2FB2}"/>
              </a:ext>
            </a:extLst>
          </p:cNvPr>
          <p:cNvPicPr>
            <a:picLocks noChangeAspect="1"/>
          </p:cNvPicPr>
          <p:nvPr/>
        </p:nvPicPr>
        <p:blipFill rotWithShape="1">
          <a:blip r:embed="rId11"/>
          <a:srcRect l="11985"/>
          <a:stretch/>
        </p:blipFill>
        <p:spPr>
          <a:xfrm>
            <a:off x="4881862" y="689545"/>
            <a:ext cx="2301359" cy="2614743"/>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4955307"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2379869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4152725" y="1040470"/>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1"/>
          <a:srcRect l="57737" t="14035" r="25431" b="81757"/>
          <a:stretch/>
        </p:blipFill>
        <p:spPr>
          <a:xfrm>
            <a:off x="5935483"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2"/>
          <a:srcRect l="56900" t="13903" r="27627" b="82039"/>
          <a:stretch/>
        </p:blipFill>
        <p:spPr>
          <a:xfrm>
            <a:off x="5907976" y="3270970"/>
            <a:ext cx="494472" cy="129660"/>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3"/>
          <a:srcRect l="57300" t="13195" r="24853" b="81906"/>
          <a:stretch/>
        </p:blipFill>
        <p:spPr>
          <a:xfrm>
            <a:off x="2283994" y="3239780"/>
            <a:ext cx="570339" cy="156531"/>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4"/>
          <a:srcRect l="58188" t="14072" r="24853" b="82044"/>
          <a:stretch/>
        </p:blipFill>
        <p:spPr>
          <a:xfrm>
            <a:off x="2325294" y="6230160"/>
            <a:ext cx="541951" cy="124126"/>
          </a:xfrm>
          <a:prstGeom prst="rect">
            <a:avLst/>
          </a:prstGeom>
        </p:spPr>
      </p:pic>
    </p:spTree>
    <p:extLst>
      <p:ext uri="{BB962C8B-B14F-4D97-AF65-F5344CB8AC3E}">
        <p14:creationId xmlns:p14="http://schemas.microsoft.com/office/powerpoint/2010/main" val="1304728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53263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13"/>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4"/>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5"/>
          <a:srcRect l="15402" t="13175" r="35555" b="80973"/>
          <a:stretch/>
        </p:blipFill>
        <p:spPr>
          <a:xfrm>
            <a:off x="2896583" y="3847755"/>
            <a:ext cx="1289745" cy="153910"/>
          </a:xfrm>
          <a:prstGeom prst="rect">
            <a:avLst/>
          </a:prstGeom>
        </p:spPr>
      </p:pic>
    </p:spTree>
    <p:extLst>
      <p:ext uri="{BB962C8B-B14F-4D97-AF65-F5344CB8AC3E}">
        <p14:creationId xmlns:p14="http://schemas.microsoft.com/office/powerpoint/2010/main" val="1996136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11"/>
          <a:srcRect l="62207" t="14650" r="16425" b="81817"/>
          <a:stretch/>
        </p:blipFill>
        <p:spPr>
          <a:xfrm>
            <a:off x="2063230" y="3328770"/>
            <a:ext cx="682812" cy="112890"/>
          </a:xfrm>
          <a:prstGeom prst="rect">
            <a:avLst/>
          </a:prstGeom>
        </p:spPr>
      </p:pic>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2"/>
          <a:srcRect l="52676" t="14004" r="25957" b="81809"/>
          <a:stretch/>
        </p:blipFill>
        <p:spPr>
          <a:xfrm>
            <a:off x="5883284" y="3307840"/>
            <a:ext cx="682812" cy="133820"/>
          </a:xfrm>
          <a:prstGeom prst="rect">
            <a:avLst/>
          </a:prstGeom>
        </p:spPr>
      </p:pic>
      <p:pic>
        <p:nvPicPr>
          <p:cNvPr id="9" name="Picture 8" descr="A picture containing text, diagram, line, font&#10;&#10;Description automatically generated">
            <a:extLst>
              <a:ext uri="{FF2B5EF4-FFF2-40B4-BE49-F238E27FC236}">
                <a16:creationId xmlns:a16="http://schemas.microsoft.com/office/drawing/2014/main" id="{FA8D87EC-E71B-919B-E39B-7AABE255CA44}"/>
              </a:ext>
            </a:extLst>
          </p:cNvPr>
          <p:cNvPicPr>
            <a:picLocks noChangeAspect="1"/>
          </p:cNvPicPr>
          <p:nvPr/>
        </p:nvPicPr>
        <p:blipFill rotWithShape="1">
          <a:blip r:embed="rId13"/>
          <a:srcRect l="50604" t="14806" r="28029" b="81700"/>
          <a:stretch/>
        </p:blipFill>
        <p:spPr>
          <a:xfrm>
            <a:off x="2588968" y="6433709"/>
            <a:ext cx="682812" cy="111682"/>
          </a:xfrm>
          <a:prstGeom prst="rect">
            <a:avLst/>
          </a:prstGeom>
        </p:spPr>
      </p:pic>
      <p:pic>
        <p:nvPicPr>
          <p:cNvPr id="13" name="Picture 12" descr="A picture containing text, diagram, plot, line&#10;&#10;Description automatically generated">
            <a:extLst>
              <a:ext uri="{FF2B5EF4-FFF2-40B4-BE49-F238E27FC236}">
                <a16:creationId xmlns:a16="http://schemas.microsoft.com/office/drawing/2014/main" id="{ACC89973-FD30-527B-339C-F5833B6CC9CA}"/>
              </a:ext>
            </a:extLst>
          </p:cNvPr>
          <p:cNvPicPr>
            <a:picLocks noChangeAspect="1"/>
          </p:cNvPicPr>
          <p:nvPr/>
        </p:nvPicPr>
        <p:blipFill rotWithShape="1">
          <a:blip r:embed="rId14"/>
          <a:srcRect l="52602" t="14898" r="29608" b="80825"/>
          <a:stretch/>
        </p:blipFill>
        <p:spPr>
          <a:xfrm>
            <a:off x="5897244" y="6433709"/>
            <a:ext cx="568497" cy="136673"/>
          </a:xfrm>
          <a:prstGeom prst="rect">
            <a:avLst/>
          </a:prstGeom>
        </p:spPr>
      </p:pic>
    </p:spTree>
    <p:extLst>
      <p:ext uri="{BB962C8B-B14F-4D97-AF65-F5344CB8AC3E}">
        <p14:creationId xmlns:p14="http://schemas.microsoft.com/office/powerpoint/2010/main" val="87304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37886</TotalTime>
  <Words>3492</Words>
  <Application>Microsoft Macintosh PowerPoint</Application>
  <PresentationFormat>Custom</PresentationFormat>
  <Paragraphs>474</Paragraphs>
  <Slides>29</Slides>
  <Notes>28</Notes>
  <HiddenSlides>17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318</cp:revision>
  <dcterms:created xsi:type="dcterms:W3CDTF">2023-04-17T18:08:15Z</dcterms:created>
  <dcterms:modified xsi:type="dcterms:W3CDTF">2023-05-29T20:45:17Z</dcterms:modified>
</cp:coreProperties>
</file>